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70" r:id="rId2"/>
    <p:sldId id="271" r:id="rId3"/>
    <p:sldId id="274" r:id="rId4"/>
    <p:sldId id="279" r:id="rId5"/>
    <p:sldId id="285" r:id="rId6"/>
    <p:sldId id="284" r:id="rId7"/>
    <p:sldId id="287" r:id="rId8"/>
    <p:sldId id="288" r:id="rId9"/>
    <p:sldId id="289" r:id="rId10"/>
    <p:sldId id="281" r:id="rId11"/>
    <p:sldId id="283" r:id="rId12"/>
    <p:sldId id="292" r:id="rId13"/>
    <p:sldId id="291" r:id="rId14"/>
  </p:sldIdLst>
  <p:sldSz cx="9144000" cy="6858000" type="screen4x3"/>
  <p:notesSz cx="6985000" cy="92837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7" d="100"/>
          <a:sy n="97" d="100"/>
        </p:scale>
        <p:origin x="-95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56904" y="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/>
          <a:lstStyle>
            <a:lvl1pPr algn="r">
              <a:defRPr sz="1200"/>
            </a:lvl1pPr>
          </a:lstStyle>
          <a:p>
            <a:fld id="{16A684A1-B8BC-4912-9780-7151A076DDC2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809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56904" y="881809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 anchor="b"/>
          <a:lstStyle>
            <a:lvl1pPr algn="r">
              <a:defRPr sz="1200"/>
            </a:lvl1pPr>
          </a:lstStyle>
          <a:p>
            <a:fld id="{27850033-138E-4A4A-B17A-A9AB0738C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9399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>
</file>

<file path=ppt/media/image10.tiff>
</file>

<file path=ppt/media/image11.tif>
</file>

<file path=ppt/media/image12.tif>
</file>

<file path=ppt/media/image2.tiff>
</file>

<file path=ppt/media/image3.tif>
</file>

<file path=ppt/media/image4.tiff>
</file>

<file path=ppt/media/image5.tiff>
</file>

<file path=ppt/media/image6.tif>
</file>

<file path=ppt/media/image7.tif>
</file>

<file path=ppt/media/image8.tif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56550" y="0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/>
          <a:lstStyle>
            <a:lvl1pPr algn="r">
              <a:defRPr sz="1200"/>
            </a:lvl1pPr>
          </a:lstStyle>
          <a:p>
            <a:fld id="{8B4EBA7A-56E1-4937-B6A7-4CCE0E7AD144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1575" y="696913"/>
            <a:ext cx="4641850" cy="3481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51" tIns="46476" rIns="92951" bIns="4647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8500" y="4409758"/>
            <a:ext cx="5588000" cy="4177665"/>
          </a:xfrm>
          <a:prstGeom prst="rect">
            <a:avLst/>
          </a:prstGeom>
        </p:spPr>
        <p:txBody>
          <a:bodyPr vert="horz" lIns="92951" tIns="46476" rIns="92951" bIns="46476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56550" y="8817904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 anchor="b"/>
          <a:lstStyle>
            <a:lvl1pPr algn="r">
              <a:defRPr sz="1200"/>
            </a:lvl1pPr>
          </a:lstStyle>
          <a:p>
            <a:fld id="{FBDCEE2F-1E82-4629-B6CC-B0E3A96AD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848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902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748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33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461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584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418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011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22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700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829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518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738583" y="151884"/>
            <a:ext cx="1529405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</a:rPr>
              <a:t>RANseq</a:t>
            </a:r>
            <a:r>
              <a:rPr lang="en-US" sz="1600" dirty="0" smtClean="0">
                <a:solidFill>
                  <a:schemeClr val="tx1"/>
                </a:solidFill>
              </a:rPr>
              <a:t> count </a:t>
            </a:r>
            <a:r>
              <a:rPr lang="en-US" sz="1600" dirty="0" err="1" smtClean="0">
                <a:solidFill>
                  <a:schemeClr val="tx1"/>
                </a:solidFill>
              </a:rPr>
              <a:t>datamatrix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398617" y="1178560"/>
            <a:ext cx="2203863" cy="643696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Getting the between profile correlation (CYs)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" name="Down Arrow 1"/>
          <p:cNvSpPr/>
          <p:nvPr/>
        </p:nvSpPr>
        <p:spPr>
          <a:xfrm>
            <a:off x="3291839" y="74168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248131" y="2255080"/>
            <a:ext cx="2493817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Extract significant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46320" y="725376"/>
            <a:ext cx="2692400" cy="1306184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Pre-defined parameter set: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Cluster size &gt; 5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Correlation &gt; 0.95,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Dispersion range {5</a:t>
            </a:r>
            <a:r>
              <a:rPr lang="en-US" sz="1600" baseline="30000" dirty="0" smtClean="0">
                <a:solidFill>
                  <a:schemeClr val="tx1"/>
                </a:solidFill>
              </a:rPr>
              <a:t>th</a:t>
            </a:r>
            <a:r>
              <a:rPr lang="en-US" sz="1600" dirty="0" smtClean="0">
                <a:solidFill>
                  <a:schemeClr val="tx1"/>
                </a:solidFill>
              </a:rPr>
              <a:t>, 95</a:t>
            </a:r>
            <a:r>
              <a:rPr lang="en-US" sz="1600" baseline="30000" dirty="0" smtClean="0">
                <a:solidFill>
                  <a:schemeClr val="tx1"/>
                </a:solidFill>
              </a:rPr>
              <a:t>th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</a:rPr>
              <a:t>pct</a:t>
            </a:r>
            <a:r>
              <a:rPr lang="en-US" sz="1600" dirty="0" smtClean="0">
                <a:solidFill>
                  <a:schemeClr val="tx1"/>
                </a:solidFill>
              </a:rPr>
              <a:t>}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Pattern correlation score,</a:t>
            </a:r>
          </a:p>
        </p:txBody>
      </p:sp>
      <p:sp>
        <p:nvSpPr>
          <p:cNvPr id="3" name="Bent Arrow 2"/>
          <p:cNvSpPr/>
          <p:nvPr/>
        </p:nvSpPr>
        <p:spPr>
          <a:xfrm rot="10800000">
            <a:off x="4767776" y="2031560"/>
            <a:ext cx="1496292" cy="676478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37971" y="3277438"/>
            <a:ext cx="2493817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Categorize profiles to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232890" y="4308130"/>
            <a:ext cx="2483656" cy="770484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Produce pattern assessment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3286759" y="183344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>
            <a:off x="3281679" y="2840558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>
            <a:off x="3276598" y="387125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815965" y="5542099"/>
            <a:ext cx="1452023" cy="541406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Report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" name="Down Arrow 20"/>
          <p:cNvSpPr/>
          <p:nvPr/>
        </p:nvSpPr>
        <p:spPr>
          <a:xfrm>
            <a:off x="3305164" y="5078904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486400" y="4313500"/>
            <a:ext cx="3342640" cy="797269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P-value associated with each pattern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Normalized mutual information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1a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008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6A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3605"/>
            <a:ext cx="9144000" cy="5961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998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</a:t>
            </a:r>
            <a:r>
              <a:rPr lang="en-US" dirty="0" smtClean="0"/>
              <a:t>6B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415" y="980344"/>
            <a:ext cx="8761609" cy="587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3413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6C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603" y="712068"/>
            <a:ext cx="8219768" cy="6141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207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7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5002"/>
            <a:ext cx="9144000" cy="603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530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2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537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24" y="335281"/>
            <a:ext cx="8298816" cy="619644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3A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621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7" y="961288"/>
            <a:ext cx="9114800" cy="582157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3B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128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3988"/>
            <a:ext cx="9144000" cy="609002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4A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165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7700"/>
            <a:ext cx="9144000" cy="5622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4B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710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775"/>
            <a:ext cx="9144000" cy="63084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5A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70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2" y="781819"/>
            <a:ext cx="9119592" cy="593121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5B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980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32638"/>
            <a:ext cx="9143999" cy="672653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Figure 5C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049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6227</TotalTime>
  <Words>120</Words>
  <Application>Microsoft Office PowerPoint</Application>
  <PresentationFormat>On-screen Show (4:3)</PresentationFormat>
  <Paragraphs>39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NIEHS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Mixture of Gaussian distribution</dc:title>
  <dc:creator>Jianying Li</dc:creator>
  <cp:lastModifiedBy>sysprep</cp:lastModifiedBy>
  <cp:revision>90</cp:revision>
  <cp:lastPrinted>2015-03-09T19:01:59Z</cp:lastPrinted>
  <dcterms:created xsi:type="dcterms:W3CDTF">2013-10-21T21:29:44Z</dcterms:created>
  <dcterms:modified xsi:type="dcterms:W3CDTF">2015-06-03T16:26:38Z</dcterms:modified>
</cp:coreProperties>
</file>

<file path=docProps/thumbnail.jpeg>
</file>